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3"/>
  </p:notesMasterIdLst>
  <p:sldIdLst>
    <p:sldId id="264" r:id="rId2"/>
    <p:sldId id="262" r:id="rId3"/>
    <p:sldId id="263" r:id="rId4"/>
    <p:sldId id="256" r:id="rId5"/>
    <p:sldId id="257" r:id="rId6"/>
    <p:sldId id="258" r:id="rId7"/>
    <p:sldId id="259" r:id="rId8"/>
    <p:sldId id="260" r:id="rId9"/>
    <p:sldId id="261" r:id="rId10"/>
    <p:sldId id="266" r:id="rId11"/>
    <p:sldId id="265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04" autoAdjust="0"/>
    <p:restoredTop sz="91714" autoAdjust="0"/>
  </p:normalViewPr>
  <p:slideViewPr>
    <p:cSldViewPr>
      <p:cViewPr varScale="1">
        <p:scale>
          <a:sx n="85" d="100"/>
          <a:sy n="85" d="100"/>
        </p:scale>
        <p:origin x="-5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title>
      <c:layout/>
      <c:txPr>
        <a:bodyPr/>
        <a:lstStyle/>
        <a:p>
          <a:pPr>
            <a:defRPr lang="en-US"/>
          </a:pPr>
          <a:endParaRPr lang="en-US"/>
        </a:p>
      </c:txPr>
    </c:title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Ethnic Group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Percent val="1"/>
          </c:dLbls>
          <c:cat>
            <c:strRef>
              <c:f>Sheet1!$A$2:$A$9</c:f>
              <c:strCache>
                <c:ptCount val="8"/>
                <c:pt idx="0">
                  <c:v>Burman</c:v>
                </c:pt>
                <c:pt idx="1">
                  <c:v>Shan</c:v>
                </c:pt>
                <c:pt idx="2">
                  <c:v>Karen</c:v>
                </c:pt>
                <c:pt idx="3">
                  <c:v>Rakhine</c:v>
                </c:pt>
                <c:pt idx="4">
                  <c:v>Chinese</c:v>
                </c:pt>
                <c:pt idx="5">
                  <c:v>Indian</c:v>
                </c:pt>
                <c:pt idx="6">
                  <c:v>Mon</c:v>
                </c:pt>
                <c:pt idx="7">
                  <c:v>Other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0.68000000000000071</c:v>
                </c:pt>
                <c:pt idx="1">
                  <c:v>9.0000000000000052E-2</c:v>
                </c:pt>
                <c:pt idx="2">
                  <c:v>7.0000000000000034E-2</c:v>
                </c:pt>
                <c:pt idx="3">
                  <c:v>4.0000000000000036E-2</c:v>
                </c:pt>
                <c:pt idx="4">
                  <c:v>3.0000000000000027E-2</c:v>
                </c:pt>
                <c:pt idx="5">
                  <c:v>2.0000000000000018E-2</c:v>
                </c:pt>
                <c:pt idx="6">
                  <c:v>2.0000000000000018E-2</c:v>
                </c:pt>
                <c:pt idx="7">
                  <c:v>2.0000000000000018E-2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ayout/>
      <c:txPr>
        <a:bodyPr/>
        <a:lstStyle/>
        <a:p>
          <a:pPr>
            <a:defRPr lang="en-US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BD8BB-90FA-42C8-98BC-E9A8EEF206A4}" type="datetimeFigureOut">
              <a:rPr lang="ko-KR" altLang="en-US" smtClean="0"/>
              <a:pPr/>
              <a:t>2007-10-17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4B30C-2D6A-4CB2-898A-6872295B87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4B30C-2D6A-4CB2-898A-6872295B87B4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D5704-3D4D-42FD-AFF2-2541307DFD8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Hi</a:t>
            </a:r>
            <a:r>
              <a:rPr lang="en-US" altLang="ko-KR" baseline="0" dirty="0" smtClean="0"/>
              <a:t> everyone- I will talking about </a:t>
            </a:r>
            <a:r>
              <a:rPr lang="en-US" altLang="ko-KR" baseline="0" dirty="0" err="1" smtClean="0"/>
              <a:t>Aung</a:t>
            </a:r>
            <a:r>
              <a:rPr lang="en-US" altLang="ko-KR" baseline="0" dirty="0" smtClean="0"/>
              <a:t> San </a:t>
            </a:r>
            <a:r>
              <a:rPr lang="en-US" altLang="ko-KR" baseline="0" dirty="0" err="1" smtClean="0"/>
              <a:t>Suu</a:t>
            </a:r>
            <a:r>
              <a:rPr lang="en-US" altLang="ko-KR" baseline="0" dirty="0" smtClean="0"/>
              <a:t> </a:t>
            </a:r>
            <a:r>
              <a:rPr lang="en-US" altLang="ko-KR" baseline="0" dirty="0" err="1" smtClean="0"/>
              <a:t>Kyi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Do you have any idea about her?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4B30C-2D6A-4CB2-898A-6872295B87B4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Yes. She is protester</a:t>
            </a:r>
            <a:r>
              <a:rPr lang="en-US" altLang="ko-KR" baseline="0" dirty="0" smtClean="0"/>
              <a:t>. She opposed the military government for their freedom.</a:t>
            </a:r>
          </a:p>
          <a:p>
            <a:r>
              <a:rPr lang="en-US" altLang="ko-KR" baseline="0" dirty="0" smtClean="0"/>
              <a:t>She also leader of the opposition National League for Democracy.</a:t>
            </a:r>
          </a:p>
          <a:p>
            <a:r>
              <a:rPr lang="en-US" altLang="ko-KR" baseline="0" dirty="0" smtClean="0"/>
              <a:t>That is why, she was house arrested by military government for 18 years.</a:t>
            </a:r>
          </a:p>
          <a:p>
            <a:r>
              <a:rPr lang="en-US" altLang="ko-KR" baseline="0" dirty="0" smtClean="0"/>
              <a:t>During arrest she has chance for leave her country. For example, when her husband died or when she won</a:t>
            </a:r>
          </a:p>
          <a:p>
            <a:r>
              <a:rPr lang="en-US" altLang="ko-KR" baseline="0" dirty="0" smtClean="0"/>
              <a:t>Nobel peace Prize. But she didn`t. Because she know if she leave her country, she can not back home.</a:t>
            </a:r>
          </a:p>
          <a:p>
            <a:r>
              <a:rPr lang="en-US" altLang="ko-KR" baseline="0" dirty="0" smtClean="0"/>
              <a:t>Now </a:t>
            </a:r>
            <a:r>
              <a:rPr lang="en-US" altLang="ko-KR" baseline="0" dirty="0" err="1" smtClean="0"/>
              <a:t>i</a:t>
            </a:r>
            <a:r>
              <a:rPr lang="en-US" altLang="ko-KR" baseline="0" dirty="0" smtClean="0"/>
              <a:t> will show some video about her.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4B30C-2D6A-4CB2-898A-6872295B87B4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As you watch</a:t>
            </a:r>
            <a:r>
              <a:rPr lang="en-US" altLang="ko-KR" baseline="0" dirty="0" smtClean="0"/>
              <a:t> video, she won Nobel peace prize. And </a:t>
            </a:r>
            <a:r>
              <a:rPr lang="ko-KR" altLang="en-US" baseline="0" dirty="0" smtClean="0"/>
              <a:t>영환 </a:t>
            </a:r>
            <a:r>
              <a:rPr lang="en-US" altLang="ko-KR" baseline="0" dirty="0" smtClean="0"/>
              <a:t>also already told that NLD which is her group </a:t>
            </a:r>
          </a:p>
          <a:p>
            <a:r>
              <a:rPr lang="en-US" altLang="ko-KR" baseline="0" dirty="0" smtClean="0"/>
              <a:t>Won the national election.</a:t>
            </a:r>
          </a:p>
          <a:p>
            <a:r>
              <a:rPr lang="en-US" altLang="ko-KR" baseline="0" dirty="0" smtClean="0"/>
              <a:t>And she succeed to attract people`s attraction.</a:t>
            </a:r>
          </a:p>
          <a:p>
            <a:r>
              <a:rPr lang="en-US" altLang="ko-KR" baseline="0" dirty="0" smtClean="0"/>
              <a:t>So everybody support her.</a:t>
            </a:r>
          </a:p>
          <a:p>
            <a:endParaRPr lang="en-US" altLang="ko-KR" baseline="0" dirty="0" smtClean="0"/>
          </a:p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4B30C-2D6A-4CB2-898A-6872295B87B4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But</a:t>
            </a:r>
            <a:r>
              <a:rPr lang="en-US" altLang="ko-KR" baseline="0" dirty="0" smtClean="0"/>
              <a:t> noting change. They still fighting. They still have no freedom. </a:t>
            </a:r>
          </a:p>
          <a:p>
            <a:r>
              <a:rPr lang="en-US" altLang="ko-KR" baseline="0" dirty="0" smtClean="0"/>
              <a:t>How come?</a:t>
            </a:r>
          </a:p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4B30C-2D6A-4CB2-898A-6872295B87B4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Because people</a:t>
            </a:r>
            <a:r>
              <a:rPr lang="en-US" altLang="ko-KR" baseline="0" dirty="0" smtClean="0"/>
              <a:t> do like this.</a:t>
            </a:r>
          </a:p>
          <a:p>
            <a:r>
              <a:rPr lang="en-US" altLang="ko-KR" baseline="0" dirty="0" smtClean="0"/>
              <a:t>“good job. </a:t>
            </a:r>
            <a:r>
              <a:rPr lang="en-US" altLang="ko-KR" baseline="0" dirty="0" err="1" smtClean="0"/>
              <a:t>Aung</a:t>
            </a:r>
            <a:r>
              <a:rPr lang="en-US" altLang="ko-KR" baseline="0" dirty="0" smtClean="0"/>
              <a:t> San </a:t>
            </a:r>
            <a:r>
              <a:rPr lang="en-US" altLang="ko-KR" baseline="0" dirty="0" err="1" smtClean="0"/>
              <a:t>Suu</a:t>
            </a:r>
            <a:r>
              <a:rPr lang="en-US" altLang="ko-KR" baseline="0" dirty="0" smtClean="0"/>
              <a:t> </a:t>
            </a:r>
            <a:r>
              <a:rPr lang="en-US" altLang="ko-KR" baseline="0" dirty="0" err="1" smtClean="0"/>
              <a:t>Kyi</a:t>
            </a:r>
            <a:r>
              <a:rPr lang="en-US" altLang="ko-KR" baseline="0" dirty="0" smtClean="0"/>
              <a:t>. But it`s not our business.”</a:t>
            </a:r>
          </a:p>
          <a:p>
            <a:r>
              <a:rPr lang="en-US" altLang="ko-KR" baseline="0" dirty="0" smtClean="0"/>
              <a:t>I mean ,Can you remember video?</a:t>
            </a:r>
          </a:p>
          <a:p>
            <a:r>
              <a:rPr lang="en-US" altLang="ko-KR" baseline="0" dirty="0" smtClean="0"/>
              <a:t>In middle of video, they talking about Chevron. “ Don`t support Chevron”</a:t>
            </a:r>
          </a:p>
          <a:p>
            <a:r>
              <a:rPr lang="en-US" altLang="ko-KR" baseline="0" dirty="0" smtClean="0"/>
              <a:t>Chevron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is big oil company. They are good business partner with Burma`s military regime.</a:t>
            </a:r>
          </a:p>
          <a:p>
            <a:r>
              <a:rPr lang="en-US" altLang="ko-KR" baseline="0" dirty="0" smtClean="0"/>
              <a:t>That is why, military government still has power. The government has a lot of friends in the world.</a:t>
            </a:r>
          </a:p>
          <a:p>
            <a:r>
              <a:rPr lang="en-US" altLang="ko-KR" baseline="0" dirty="0" smtClean="0"/>
              <a:t>They just care money. Because </a:t>
            </a:r>
            <a:r>
              <a:rPr lang="en-US" altLang="ko-KR" baseline="0" dirty="0" err="1" smtClean="0"/>
              <a:t>Myanma</a:t>
            </a:r>
            <a:r>
              <a:rPr lang="en-US" altLang="ko-KR" baseline="0" dirty="0" smtClean="0"/>
              <a:t> is good market for making money.</a:t>
            </a:r>
          </a:p>
          <a:p>
            <a:r>
              <a:rPr lang="en-US" altLang="ko-KR" baseline="0" dirty="0" smtClean="0"/>
              <a:t>If you want </a:t>
            </a:r>
            <a:r>
              <a:rPr lang="en-US" altLang="ko-KR" baseline="0" dirty="0" err="1" smtClean="0"/>
              <a:t>Myanma`s</a:t>
            </a:r>
            <a:r>
              <a:rPr lang="en-US" altLang="ko-KR" baseline="0" dirty="0" smtClean="0"/>
              <a:t> freedom, you have to take out military </a:t>
            </a:r>
            <a:r>
              <a:rPr lang="en-US" altLang="ko-KR" baseline="0" dirty="0" err="1" smtClean="0"/>
              <a:t>govornment`s</a:t>
            </a:r>
            <a:r>
              <a:rPr lang="en-US" altLang="ko-KR" baseline="0" dirty="0" smtClean="0"/>
              <a:t> power.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4B30C-2D6A-4CB2-898A-6872295B87B4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so,</a:t>
            </a:r>
            <a:r>
              <a:rPr lang="en-US" altLang="ko-KR" baseline="0" dirty="0" smtClean="0"/>
              <a:t> here is your job!</a:t>
            </a:r>
          </a:p>
          <a:p>
            <a:r>
              <a:rPr lang="en-US" altLang="ko-KR" baseline="0" dirty="0" smtClean="0"/>
              <a:t>She did good job it was very nice. and she still working.</a:t>
            </a:r>
          </a:p>
          <a:p>
            <a:r>
              <a:rPr lang="en-US" altLang="ko-KR" baseline="0" dirty="0" smtClean="0"/>
              <a:t>This time is our turn. We have to show our support.</a:t>
            </a:r>
          </a:p>
          <a:p>
            <a:r>
              <a:rPr lang="en-US" altLang="ko-KR" baseline="0" dirty="0" smtClean="0"/>
              <a:t>Monitoring your government and your country company.</a:t>
            </a:r>
          </a:p>
          <a:p>
            <a:r>
              <a:rPr lang="en-US" altLang="ko-KR" baseline="0" dirty="0" smtClean="0"/>
              <a:t>If they want to make a contract with Burma military regime for just money, you </a:t>
            </a:r>
            <a:r>
              <a:rPr lang="en-US" altLang="ko-KR" baseline="0" dirty="0" smtClean="0"/>
              <a:t>have to make stop.</a:t>
            </a:r>
            <a:endParaRPr lang="en-US" altLang="ko-KR" baseline="0" dirty="0" smtClean="0"/>
          </a:p>
          <a:p>
            <a:r>
              <a:rPr lang="en-US" altLang="ko-KR" baseline="0" dirty="0" smtClean="0"/>
              <a:t>It will deprive their power and money.</a:t>
            </a:r>
          </a:p>
          <a:p>
            <a:r>
              <a:rPr lang="en-US" altLang="ko-KR" baseline="0" dirty="0" err="1" smtClean="0"/>
              <a:t>Deva</a:t>
            </a:r>
            <a:r>
              <a:rPr lang="en-US" altLang="ko-KR" baseline="0" dirty="0" smtClean="0"/>
              <a:t> always told that “it is human being. It is our world. It is not their world.”</a:t>
            </a:r>
          </a:p>
          <a:p>
            <a:r>
              <a:rPr lang="en-US" altLang="ko-KR" baseline="0" dirty="0" smtClean="0"/>
              <a:t>Don`t forget do something!!!!</a:t>
            </a:r>
          </a:p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4B30C-2D6A-4CB2-898A-6872295B87B4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C138-75A5-44B4-89A6-9FB904170ED8}" type="datetimeFigureOut">
              <a:rPr lang="ko-KR" altLang="en-US" smtClean="0"/>
              <a:pPr/>
              <a:t>2007-10-17</a:t>
            </a:fld>
            <a:endParaRPr lang="ko-KR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3C1640-1CB8-47B4-8720-265A978F8A5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C138-75A5-44B4-89A6-9FB904170ED8}" type="datetimeFigureOut">
              <a:rPr lang="ko-KR" altLang="en-US" smtClean="0"/>
              <a:pPr/>
              <a:t>2007-10-17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1640-1CB8-47B4-8720-265A978F8A5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C138-75A5-44B4-89A6-9FB904170ED8}" type="datetimeFigureOut">
              <a:rPr lang="ko-KR" altLang="en-US" smtClean="0"/>
              <a:pPr/>
              <a:t>2007-10-17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1640-1CB8-47B4-8720-265A978F8A5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26EC138-75A5-44B4-89A6-9FB904170ED8}" type="datetimeFigureOut">
              <a:rPr lang="ko-KR" altLang="en-US" smtClean="0"/>
              <a:pPr/>
              <a:t>2007-10-17</a:t>
            </a:fld>
            <a:endParaRPr lang="ko-KR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73C1640-1CB8-47B4-8720-265A978F8A5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C138-75A5-44B4-89A6-9FB904170ED8}" type="datetimeFigureOut">
              <a:rPr lang="ko-KR" altLang="en-US" smtClean="0"/>
              <a:pPr/>
              <a:t>2007-10-17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1640-1CB8-47B4-8720-265A978F8A5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C138-75A5-44B4-89A6-9FB904170ED8}" type="datetimeFigureOut">
              <a:rPr lang="ko-KR" altLang="en-US" smtClean="0"/>
              <a:pPr/>
              <a:t>2007-10-17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1640-1CB8-47B4-8720-265A978F8A5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1640-1CB8-47B4-8720-265A978F8A5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C138-75A5-44B4-89A6-9FB904170ED8}" type="datetimeFigureOut">
              <a:rPr lang="ko-KR" altLang="en-US" smtClean="0"/>
              <a:pPr/>
              <a:t>2007-10-17</a:t>
            </a:fld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C138-75A5-44B4-89A6-9FB904170ED8}" type="datetimeFigureOut">
              <a:rPr lang="ko-KR" altLang="en-US" smtClean="0"/>
              <a:pPr/>
              <a:t>2007-10-17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1640-1CB8-47B4-8720-265A978F8A5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C138-75A5-44B4-89A6-9FB904170ED8}" type="datetimeFigureOut">
              <a:rPr lang="ko-KR" altLang="en-US" smtClean="0"/>
              <a:pPr/>
              <a:t>2007-10-17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1640-1CB8-47B4-8720-265A978F8A5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26EC138-75A5-44B4-89A6-9FB904170ED8}" type="datetimeFigureOut">
              <a:rPr lang="ko-KR" altLang="en-US" smtClean="0"/>
              <a:pPr/>
              <a:t>2007-10-17</a:t>
            </a:fld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73C1640-1CB8-47B4-8720-265A978F8A5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C138-75A5-44B4-89A6-9FB904170ED8}" type="datetimeFigureOut">
              <a:rPr lang="ko-KR" altLang="en-US" smtClean="0"/>
              <a:pPr/>
              <a:t>2007-10-17</a:t>
            </a:fld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3C1640-1CB8-47B4-8720-265A978F8A5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26EC138-75A5-44B4-89A6-9FB904170ED8}" type="datetimeFigureOut">
              <a:rPr lang="ko-KR" altLang="en-US" smtClean="0"/>
              <a:pPr/>
              <a:t>2007-10-17</a:t>
            </a:fld>
            <a:endParaRPr lang="ko-KR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73C1640-1CB8-47B4-8720-265A978F8A5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-Bms-8AQS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505896">
            <a:off x="0" y="257174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Aung</a:t>
            </a:r>
            <a:r>
              <a:rPr lang="en-US" sz="7200" b="1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 San </a:t>
            </a:r>
            <a:r>
              <a:rPr lang="en-US" sz="7200" b="1" dirty="0" err="1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Suu</a:t>
            </a:r>
            <a:r>
              <a:rPr lang="en-US" sz="7200" b="1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Kyi</a:t>
            </a:r>
            <a:endParaRPr lang="en-US" sz="7200" b="1" dirty="0">
              <a:solidFill>
                <a:srgbClr val="FFFF00"/>
              </a:solidFill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j0209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785926"/>
            <a:ext cx="4929222" cy="364762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7200" b="1" smtClean="0">
                <a:solidFill>
                  <a:srgbClr val="FFFF00"/>
                </a:solidFill>
              </a:rPr>
              <a:t>O</a:t>
            </a:r>
            <a:r>
              <a:rPr sz="7200" b="1" smtClean="0">
                <a:solidFill>
                  <a:srgbClr val="FFFF00"/>
                </a:solidFill>
              </a:rPr>
              <a:t>pinion</a:t>
            </a:r>
            <a:endParaRPr lang="en-US" sz="7200" b="1" dirty="0">
              <a:solidFill>
                <a:srgbClr val="FFFF00"/>
              </a:solidFill>
            </a:endParaRPr>
          </a:p>
        </p:txBody>
      </p:sp>
      <p:pic>
        <p:nvPicPr>
          <p:cNvPr id="6" name="Picture 5" descr="kscn1208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785794"/>
            <a:ext cx="6000792" cy="5310701"/>
          </a:xfrm>
          <a:prstGeom prst="rect">
            <a:avLst/>
          </a:prstGeom>
        </p:spPr>
      </p:pic>
      <p:pic>
        <p:nvPicPr>
          <p:cNvPr id="5" name="Picture 4" descr="banniere_chin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1785926"/>
            <a:ext cx="7358114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-0.20486 -0.2136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-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5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 anchor="ctr"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http://www.birmanie.net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http://www.actionburma.com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http:/www.youtube.com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http</a:t>
            </a:r>
            <a:r>
              <a:rPr lang="en-US" dirty="0" smtClean="0">
                <a:solidFill>
                  <a:schemeClr val="bg1"/>
                </a:solidFill>
              </a:rPr>
              <a:t>://</a:t>
            </a:r>
            <a:r>
              <a:rPr lang="en-US" dirty="0" smtClean="0">
                <a:solidFill>
                  <a:schemeClr val="bg1"/>
                </a:solidFill>
              </a:rPr>
              <a:t>de.wikipedia.org/wiki/Aung_San_Suu_Kyi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</a:t>
            </a:r>
            <a:r>
              <a:rPr lang="en-US" dirty="0" smtClean="0">
                <a:solidFill>
                  <a:srgbClr val="FFFF00"/>
                </a:solidFill>
              </a:rPr>
              <a:t>eference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Where is Myanmar?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Burma? Myanmar?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Do you know about </a:t>
            </a:r>
            <a:r>
              <a:rPr lang="en-US" dirty="0" err="1" smtClean="0">
                <a:solidFill>
                  <a:schemeClr val="bg1"/>
                </a:solidFill>
              </a:rPr>
              <a:t>Miyanmar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 descr="world-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9279"/>
            <a:ext cx="9144000" cy="5168721"/>
          </a:xfrm>
          <a:prstGeom prst="rect">
            <a:avLst/>
          </a:prstGeom>
        </p:spPr>
      </p:pic>
      <p:sp>
        <p:nvSpPr>
          <p:cNvPr id="11" name="Donut 10"/>
          <p:cNvSpPr/>
          <p:nvPr/>
        </p:nvSpPr>
        <p:spPr>
          <a:xfrm>
            <a:off x="6286512" y="2857496"/>
            <a:ext cx="928694" cy="857256"/>
          </a:xfrm>
          <a:prstGeom prst="donut">
            <a:avLst>
              <a:gd name="adj" fmla="val 47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 descr="AsiaPhysicalLar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0"/>
            <a:ext cx="8206539" cy="6858000"/>
          </a:xfrm>
          <a:prstGeom prst="rect">
            <a:avLst/>
          </a:prstGeom>
        </p:spPr>
      </p:pic>
      <p:sp>
        <p:nvSpPr>
          <p:cNvPr id="12" name="Donut 11"/>
          <p:cNvSpPr/>
          <p:nvPr/>
        </p:nvSpPr>
        <p:spPr>
          <a:xfrm>
            <a:off x="4857752" y="4286256"/>
            <a:ext cx="1714512" cy="1571636"/>
          </a:xfrm>
          <a:prstGeom prst="donut">
            <a:avLst>
              <a:gd name="adj" fmla="val 806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South-East-Asia-Ma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0"/>
            <a:ext cx="7648667" cy="6858000"/>
          </a:xfrm>
          <a:prstGeom prst="rect">
            <a:avLst/>
          </a:prstGeom>
        </p:spPr>
      </p:pic>
      <p:pic>
        <p:nvPicPr>
          <p:cNvPr id="7" name="Picture 6" descr="myanma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786" y="500042"/>
            <a:ext cx="7715272" cy="6054090"/>
          </a:xfrm>
          <a:prstGeom prst="rect">
            <a:avLst/>
          </a:prstGeom>
        </p:spPr>
      </p:pic>
      <p:graphicFrame>
        <p:nvGraphicFramePr>
          <p:cNvPr id="13" name="Chart 1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Graphic spid="1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History of Myanmar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Independent from the U.K (4 Jan, 1948).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Democratic period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Military dictatorship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8888 uprising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1990 despite of result of election…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Move capital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Oct 13, 2007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643042" y="2428868"/>
            <a:ext cx="128588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643042" y="3357562"/>
            <a:ext cx="128588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643042" y="4286256"/>
            <a:ext cx="128588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5786446" y="2428868"/>
            <a:ext cx="128588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786446" y="3357562"/>
            <a:ext cx="128588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0" name="Group 44"/>
          <p:cNvGrpSpPr/>
          <p:nvPr/>
        </p:nvGrpSpPr>
        <p:grpSpPr>
          <a:xfrm>
            <a:off x="3000364" y="2071678"/>
            <a:ext cx="1785950" cy="3001984"/>
            <a:chOff x="3000364" y="2071678"/>
            <a:chExt cx="1785950" cy="3001984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3000364" y="5072074"/>
              <a:ext cx="1214446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 flipH="1" flipV="1">
              <a:off x="2715406" y="3571876"/>
              <a:ext cx="2999602" cy="79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214810" y="2071678"/>
              <a:ext cx="57150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Picture 45" descr="800px-The_Commonwealth_of_Nation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4652010"/>
          </a:xfrm>
          <a:prstGeom prst="rect">
            <a:avLst/>
          </a:prstGeom>
        </p:spPr>
      </p:pic>
      <p:pic>
        <p:nvPicPr>
          <p:cNvPr id="16" name="Picture 15" descr="167px-U-Thant-106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642918"/>
            <a:ext cx="3500462" cy="5219288"/>
          </a:xfrm>
          <a:prstGeom prst="rect">
            <a:avLst/>
          </a:prstGeom>
        </p:spPr>
      </p:pic>
      <p:pic>
        <p:nvPicPr>
          <p:cNvPr id="18" name="Picture 17" descr="750x750_myanmar_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0"/>
            <a:ext cx="8837621" cy="6643710"/>
          </a:xfrm>
          <a:prstGeom prst="rect">
            <a:avLst/>
          </a:prstGeom>
        </p:spPr>
      </p:pic>
      <p:pic>
        <p:nvPicPr>
          <p:cNvPr id="19" name="Picture 18" descr="DSC0335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285728"/>
            <a:ext cx="8382026" cy="6286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부제목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altLang="ko-KR" sz="3600" b="1" dirty="0" smtClean="0">
              <a:solidFill>
                <a:schemeClr val="tx1"/>
              </a:solidFill>
            </a:endParaRPr>
          </a:p>
          <a:p>
            <a:r>
              <a:rPr lang="en-US" altLang="ko-KR" sz="9300" b="1" dirty="0" err="1" smtClean="0">
                <a:solidFill>
                  <a:schemeClr val="bg1"/>
                </a:solidFill>
                <a:latin typeface="Broadway" pitchFamily="82" charset="0"/>
              </a:rPr>
              <a:t>Aung</a:t>
            </a:r>
            <a:r>
              <a:rPr lang="en-US" altLang="ko-KR" sz="9300" b="1" dirty="0" smtClean="0">
                <a:solidFill>
                  <a:schemeClr val="bg1"/>
                </a:solidFill>
                <a:latin typeface="Broadway" pitchFamily="82" charset="0"/>
              </a:rPr>
              <a:t>  San  </a:t>
            </a:r>
            <a:r>
              <a:rPr lang="en-US" altLang="ko-KR" sz="9300" b="1" dirty="0" err="1" smtClean="0">
                <a:solidFill>
                  <a:schemeClr val="bg1"/>
                </a:solidFill>
                <a:latin typeface="Broadway" pitchFamily="82" charset="0"/>
              </a:rPr>
              <a:t>Suu</a:t>
            </a:r>
            <a:r>
              <a:rPr lang="en-US" altLang="ko-KR" sz="9300" b="1" dirty="0" smtClean="0">
                <a:solidFill>
                  <a:schemeClr val="bg1"/>
                </a:solidFill>
                <a:latin typeface="Broadway" pitchFamily="82" charset="0"/>
              </a:rPr>
              <a:t>  </a:t>
            </a:r>
            <a:r>
              <a:rPr lang="en-US" altLang="ko-KR" sz="9300" b="1" dirty="0" err="1" smtClean="0">
                <a:solidFill>
                  <a:schemeClr val="bg1"/>
                </a:solidFill>
                <a:latin typeface="Broadway" pitchFamily="82" charset="0"/>
              </a:rPr>
              <a:t>Kyi</a:t>
            </a:r>
            <a:endParaRPr lang="ko-KR" altLang="en-US" sz="9300" b="1" dirty="0">
              <a:solidFill>
                <a:schemeClr val="bg1"/>
              </a:solidFill>
              <a:latin typeface="Broadway" pitchFamily="82" charset="0"/>
            </a:endParaRPr>
          </a:p>
        </p:txBody>
      </p:sp>
      <p:sp>
        <p:nvSpPr>
          <p:cNvPr id="7" name="제목 6"/>
          <p:cNvSpPr>
            <a:spLocks noGrp="1"/>
          </p:cNvSpPr>
          <p:nvPr>
            <p:ph type="ctrTitle"/>
          </p:nvPr>
        </p:nvSpPr>
        <p:spPr>
          <a:xfrm>
            <a:off x="857224" y="1500174"/>
            <a:ext cx="7772400" cy="1470025"/>
          </a:xfrm>
        </p:spPr>
        <p:txBody>
          <a:bodyPr>
            <a:noAutofit/>
          </a:bodyPr>
          <a:lstStyle/>
          <a:p>
            <a:r>
              <a:rPr lang="en-US" altLang="ko-KR" sz="9600" spc="600" dirty="0" smtClean="0">
                <a:solidFill>
                  <a:schemeClr val="bg1"/>
                </a:solidFill>
                <a:latin typeface="Broadway" pitchFamily="82" charset="0"/>
              </a:rPr>
              <a:t>Who is she ?</a:t>
            </a:r>
            <a:endParaRPr lang="ko-KR" altLang="en-US" sz="9600" spc="600" dirty="0">
              <a:solidFill>
                <a:schemeClr val="bg1"/>
              </a:solidFill>
              <a:latin typeface="Broadway" pitchFamily="8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ko-KR" sz="9600" dirty="0" smtClean="0">
                <a:solidFill>
                  <a:schemeClr val="bg1"/>
                </a:solidFill>
                <a:latin typeface="Broadway" pitchFamily="82" charset="0"/>
              </a:rPr>
              <a:t>Who is she ?</a:t>
            </a:r>
            <a:endParaRPr lang="ko-KR" altLang="en-US" sz="9600" dirty="0">
              <a:solidFill>
                <a:schemeClr val="bg1"/>
              </a:solidFill>
              <a:latin typeface="Broadway" pitchFamily="82" charset="0"/>
            </a:endParaRPr>
          </a:p>
        </p:txBody>
      </p:sp>
      <p:sp>
        <p:nvSpPr>
          <p:cNvPr id="8" name="부제목 7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  <a:latin typeface="Broadway" pitchFamily="82" charset="0"/>
              </a:rPr>
              <a:t>Pro-democracy</a:t>
            </a:r>
            <a:r>
              <a:rPr lang="ko-KR" altLang="en-US" sz="4000" b="1" dirty="0" smtClean="0">
                <a:solidFill>
                  <a:schemeClr val="bg1"/>
                </a:solidFill>
                <a:latin typeface="Broadway" pitchFamily="82" charset="0"/>
              </a:rPr>
              <a:t> </a:t>
            </a:r>
            <a:r>
              <a:rPr lang="en-US" altLang="ko-KR" sz="4000" b="1" dirty="0" smtClean="0">
                <a:solidFill>
                  <a:schemeClr val="bg1"/>
                </a:solidFill>
                <a:latin typeface="Broadway" pitchFamily="82" charset="0"/>
              </a:rPr>
              <a:t>campaigner</a:t>
            </a:r>
            <a:endParaRPr lang="en-US" altLang="ko-KR" sz="4000" b="1" dirty="0">
              <a:solidFill>
                <a:schemeClr val="bg1"/>
              </a:solidFill>
              <a:latin typeface="Broadway" pitchFamily="82" charset="0"/>
            </a:endParaRPr>
          </a:p>
          <a:p>
            <a:endParaRPr lang="en-US" altLang="ko-KR" sz="4000" b="1" dirty="0" smtClean="0">
              <a:solidFill>
                <a:schemeClr val="bg1"/>
              </a:solidFill>
              <a:latin typeface="Broadway" pitchFamily="82" charset="0"/>
            </a:endParaRPr>
          </a:p>
          <a:p>
            <a:r>
              <a:rPr lang="en-US" altLang="ko-KR" sz="4000" b="1" dirty="0" smtClean="0">
                <a:solidFill>
                  <a:schemeClr val="bg1"/>
                </a:solidFill>
                <a:latin typeface="Broadway" pitchFamily="82" charset="0"/>
              </a:rPr>
              <a:t>Leader of the opposition National League  for Democracy  (NLD)</a:t>
            </a:r>
          </a:p>
          <a:p>
            <a:endParaRPr lang="en-US" altLang="ko-KR" sz="4000" b="1" dirty="0">
              <a:solidFill>
                <a:schemeClr val="bg1"/>
              </a:solidFill>
              <a:latin typeface="Broadway" pitchFamily="82" charset="0"/>
            </a:endParaRPr>
          </a:p>
          <a:p>
            <a:r>
              <a:rPr lang="en-US" altLang="ko-KR" sz="4000" b="1" dirty="0" smtClean="0">
                <a:solidFill>
                  <a:schemeClr val="bg1"/>
                </a:solidFill>
                <a:latin typeface="Broadway" pitchFamily="82" charset="0"/>
              </a:rPr>
              <a:t>House arrest  for 18 years</a:t>
            </a:r>
          </a:p>
        </p:txBody>
      </p:sp>
      <p:pic>
        <p:nvPicPr>
          <p:cNvPr id="5" name="내용 개체 틀 4" descr="Aung san.jpg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090319" y="1809750"/>
            <a:ext cx="3175000" cy="40005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9600" dirty="0" smtClean="0">
                <a:solidFill>
                  <a:schemeClr val="bg1"/>
                </a:solidFill>
                <a:latin typeface="Broadway" pitchFamily="82" charset="0"/>
              </a:rPr>
              <a:t>What  did she do ?</a:t>
            </a:r>
            <a:endParaRPr lang="ko-KR" altLang="en-US" sz="9600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ko-KR" b="1" dirty="0" smtClean="0">
              <a:solidFill>
                <a:schemeClr val="bg1"/>
              </a:solidFill>
              <a:latin typeface="Broadway" pitchFamily="82" charset="0"/>
            </a:endParaRPr>
          </a:p>
          <a:p>
            <a:r>
              <a:rPr lang="en-US" altLang="ko-KR" sz="4000" b="1" dirty="0" smtClean="0">
                <a:solidFill>
                  <a:schemeClr val="bg1"/>
                </a:solidFill>
                <a:latin typeface="Broadway" pitchFamily="82" charset="0"/>
              </a:rPr>
              <a:t>Nobel Peace Prize 1991</a:t>
            </a:r>
          </a:p>
          <a:p>
            <a:endParaRPr lang="en-US" altLang="ko-KR" sz="4000" b="1" dirty="0">
              <a:solidFill>
                <a:schemeClr val="bg1"/>
              </a:solidFill>
              <a:latin typeface="Broadway" pitchFamily="82" charset="0"/>
            </a:endParaRPr>
          </a:p>
          <a:p>
            <a:r>
              <a:rPr lang="en-US" altLang="ko-KR" sz="4000" b="1" dirty="0" smtClean="0">
                <a:solidFill>
                  <a:schemeClr val="bg1"/>
                </a:solidFill>
                <a:latin typeface="Broadway" pitchFamily="82" charset="0"/>
              </a:rPr>
              <a:t>NLD won the national election in May 1990 for  freedom</a:t>
            </a:r>
          </a:p>
          <a:p>
            <a:endParaRPr lang="ko-KR" altLang="en-US" sz="4000" dirty="0"/>
          </a:p>
        </p:txBody>
      </p:sp>
      <p:pic>
        <p:nvPicPr>
          <p:cNvPr id="5" name="내용 개체 틀 4" descr="20071009004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1643050"/>
            <a:ext cx="4000528" cy="32311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type="subTitle" idx="1"/>
          </p:nvPr>
        </p:nvSpPr>
        <p:spPr>
          <a:xfrm>
            <a:off x="1357290" y="3714752"/>
            <a:ext cx="6400800" cy="1752600"/>
          </a:xfrm>
        </p:spPr>
        <p:txBody>
          <a:bodyPr>
            <a:normAutofit/>
          </a:bodyPr>
          <a:lstStyle/>
          <a:p>
            <a:endParaRPr lang="en-US" altLang="ko-KR" b="1" dirty="0" smtClean="0">
              <a:solidFill>
                <a:schemeClr val="bg1"/>
              </a:solidFill>
              <a:latin typeface="Broadway" pitchFamily="82" charset="0"/>
            </a:endParaRPr>
          </a:p>
          <a:p>
            <a:r>
              <a:rPr lang="en-US" altLang="ko-KR" sz="5400" b="1" dirty="0" smtClean="0">
                <a:solidFill>
                  <a:schemeClr val="bg1"/>
                </a:solidFill>
                <a:latin typeface="Broadway" pitchFamily="82" charset="0"/>
              </a:rPr>
              <a:t>How come ?</a:t>
            </a:r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42910" y="1071546"/>
            <a:ext cx="7772400" cy="1928826"/>
          </a:xfrm>
        </p:spPr>
        <p:txBody>
          <a:bodyPr>
            <a:noAutofit/>
          </a:bodyPr>
          <a:lstStyle/>
          <a:p>
            <a:r>
              <a:rPr lang="en-US" altLang="ko-KR" sz="9600" dirty="0" smtClean="0">
                <a:solidFill>
                  <a:schemeClr val="bg1"/>
                </a:solidFill>
                <a:latin typeface="Broadway" pitchFamily="82" charset="0"/>
              </a:rPr>
              <a:t>But </a:t>
            </a:r>
            <a:br>
              <a:rPr lang="en-US" altLang="ko-KR" sz="9600" dirty="0" smtClean="0">
                <a:solidFill>
                  <a:schemeClr val="bg1"/>
                </a:solidFill>
                <a:latin typeface="Broadway" pitchFamily="82" charset="0"/>
              </a:rPr>
            </a:br>
            <a:r>
              <a:rPr lang="en-US" altLang="ko-KR" sz="9600" dirty="0" smtClean="0">
                <a:solidFill>
                  <a:schemeClr val="bg1"/>
                </a:solidFill>
                <a:latin typeface="Broadway" pitchFamily="82" charset="0"/>
              </a:rPr>
              <a:t>Nothing Change</a:t>
            </a:r>
            <a:endParaRPr lang="ko-KR" alt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ss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214313"/>
            <a:ext cx="8509000" cy="5143500"/>
          </a:xfrm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2500298" y="142852"/>
            <a:ext cx="5786478" cy="17859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4800" dirty="0" smtClean="0"/>
              <a:t>   </a:t>
            </a:r>
            <a:r>
              <a:rPr lang="en-US" altLang="ko-KR" sz="4800" b="1" dirty="0" smtClean="0">
                <a:solidFill>
                  <a:schemeClr val="tx2">
                    <a:lumMod val="10000"/>
                  </a:schemeClr>
                </a:solidFill>
                <a:latin typeface="Broadway" pitchFamily="82" charset="0"/>
              </a:rPr>
              <a:t>Good job ! </a:t>
            </a:r>
            <a:r>
              <a:rPr lang="en-US" altLang="ko-KR" sz="4800" b="1" dirty="0" err="1" smtClean="0">
                <a:solidFill>
                  <a:schemeClr val="tx2">
                    <a:lumMod val="10000"/>
                  </a:schemeClr>
                </a:solidFill>
                <a:latin typeface="Broadway" pitchFamily="82" charset="0"/>
              </a:rPr>
              <a:t>Aung</a:t>
            </a:r>
            <a:r>
              <a:rPr lang="en-US" altLang="ko-KR" sz="4800" b="1" dirty="0" smtClean="0">
                <a:solidFill>
                  <a:schemeClr val="tx2">
                    <a:lumMod val="10000"/>
                  </a:schemeClr>
                </a:solidFill>
                <a:latin typeface="Broadway" pitchFamily="82" charset="0"/>
              </a:rPr>
              <a:t> San </a:t>
            </a:r>
            <a:r>
              <a:rPr lang="en-US" altLang="ko-KR" sz="4800" b="1" dirty="0" err="1" smtClean="0">
                <a:solidFill>
                  <a:schemeClr val="tx2">
                    <a:lumMod val="10000"/>
                  </a:schemeClr>
                </a:solidFill>
                <a:latin typeface="Broadway" pitchFamily="82" charset="0"/>
              </a:rPr>
              <a:t>Suu</a:t>
            </a:r>
            <a:r>
              <a:rPr lang="en-US" altLang="ko-KR" sz="4800" b="1" dirty="0" smtClean="0">
                <a:solidFill>
                  <a:schemeClr val="tx2">
                    <a:lumMod val="10000"/>
                  </a:schemeClr>
                </a:solidFill>
                <a:latin typeface="Broadway" pitchFamily="82" charset="0"/>
              </a:rPr>
              <a:t> </a:t>
            </a:r>
            <a:r>
              <a:rPr lang="en-US" altLang="ko-KR" sz="4800" b="1" dirty="0" err="1" smtClean="0">
                <a:solidFill>
                  <a:schemeClr val="tx2">
                    <a:lumMod val="10000"/>
                  </a:schemeClr>
                </a:solidFill>
                <a:latin typeface="Broadway" pitchFamily="82" charset="0"/>
              </a:rPr>
              <a:t>Kyi</a:t>
            </a:r>
            <a:endParaRPr lang="en-US" altLang="ko-KR" sz="4800" b="1" dirty="0" smtClean="0">
              <a:solidFill>
                <a:schemeClr val="tx2">
                  <a:lumMod val="10000"/>
                </a:schemeClr>
              </a:solidFill>
              <a:latin typeface="Broadway" pitchFamily="82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4800" b="1" dirty="0">
                <a:solidFill>
                  <a:schemeClr val="tx2">
                    <a:lumMod val="10000"/>
                  </a:schemeClr>
                </a:solidFill>
                <a:latin typeface="Broadway" pitchFamily="82" charset="0"/>
              </a:rPr>
              <a:t> </a:t>
            </a:r>
            <a:r>
              <a:rPr lang="en-US" altLang="ko-KR" sz="4800" b="1" dirty="0" smtClean="0">
                <a:solidFill>
                  <a:schemeClr val="tx2">
                    <a:lumMod val="10000"/>
                  </a:schemeClr>
                </a:solidFill>
                <a:latin typeface="Broadway" pitchFamily="82" charset="0"/>
              </a:rPr>
              <a:t>   But it`s not our business -</a:t>
            </a:r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214282" y="5429264"/>
            <a:ext cx="8715436" cy="12858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 smtClean="0">
                <a:solidFill>
                  <a:schemeClr val="bg1"/>
                </a:solidFill>
              </a:rPr>
              <a:t>  </a:t>
            </a:r>
            <a:r>
              <a:rPr lang="en-US" altLang="ko-KR" sz="3200" b="1" spc="300" dirty="0" smtClean="0">
                <a:solidFill>
                  <a:schemeClr val="bg1"/>
                </a:solidFill>
                <a:latin typeface="Broadway" pitchFamily="82" charset="0"/>
              </a:rPr>
              <a:t>Many government and international company </a:t>
            </a:r>
            <a:r>
              <a:rPr lang="en-US" altLang="ko-KR" sz="3200" b="1" spc="300" dirty="0" smtClean="0">
                <a:solidFill>
                  <a:schemeClr val="bg1"/>
                </a:solidFill>
                <a:latin typeface="Broadway" pitchFamily="82" charset="0"/>
              </a:rPr>
              <a:t>are </a:t>
            </a:r>
            <a:r>
              <a:rPr lang="en-US" altLang="ko-KR" sz="3200" b="1" spc="300" dirty="0" smtClean="0">
                <a:solidFill>
                  <a:schemeClr val="bg1"/>
                </a:solidFill>
                <a:latin typeface="Broadway" pitchFamily="82" charset="0"/>
              </a:rPr>
              <a:t>still good business partner with Burma`s </a:t>
            </a:r>
            <a:r>
              <a:rPr lang="en-US" altLang="ko-KR" sz="3200" b="1" spc="300" dirty="0" smtClean="0">
                <a:solidFill>
                  <a:schemeClr val="bg1"/>
                </a:solidFill>
                <a:latin typeface="Broadway" pitchFamily="82" charset="0"/>
              </a:rPr>
              <a:t>military regime</a:t>
            </a:r>
            <a:endParaRPr lang="en-US" altLang="ko-KR" sz="3200" b="1" spc="300" dirty="0" smtClean="0">
              <a:latin typeface="Broadway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  <a:p>
            <a:r>
              <a:rPr lang="en-US" altLang="ko-KR" sz="4000" dirty="0" smtClean="0">
                <a:solidFill>
                  <a:schemeClr val="bg1"/>
                </a:solidFill>
              </a:rPr>
              <a:t>www.actionburma.com</a:t>
            </a:r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8077200" cy="1673352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Show your support</a:t>
            </a:r>
            <a:br>
              <a:rPr lang="en-US" altLang="ko-KR" dirty="0" smtClean="0">
                <a:solidFill>
                  <a:schemeClr val="bg1"/>
                </a:solidFill>
              </a:rPr>
            </a:br>
            <a:r>
              <a:rPr lang="en-US" altLang="ko-KR" dirty="0" smtClean="0">
                <a:solidFill>
                  <a:schemeClr val="bg1"/>
                </a:solidFill>
              </a:rPr>
              <a:t>Try to change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549</TotalTime>
  <Words>539</Words>
  <Application>Microsoft Office PowerPoint</Application>
  <PresentationFormat>On-screen Show (4:3)</PresentationFormat>
  <Paragraphs>90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Paper</vt:lpstr>
      <vt:lpstr>Slide 1</vt:lpstr>
      <vt:lpstr>Do you know about Miyanmar?</vt:lpstr>
      <vt:lpstr>History of Myanmar</vt:lpstr>
      <vt:lpstr>Who is she ?</vt:lpstr>
      <vt:lpstr>Who is she ?</vt:lpstr>
      <vt:lpstr>What  did she do ?</vt:lpstr>
      <vt:lpstr>But  Nothing Change</vt:lpstr>
      <vt:lpstr>Slide 8</vt:lpstr>
      <vt:lpstr>Show your support Try to change</vt:lpstr>
      <vt:lpstr>Opinion</vt:lpstr>
      <vt:lpstr>Reference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is she ?</dc:title>
  <dc:creator>이유진</dc:creator>
  <cp:lastModifiedBy>Owner</cp:lastModifiedBy>
  <cp:revision>40</cp:revision>
  <dcterms:created xsi:type="dcterms:W3CDTF">2007-10-16T22:36:32Z</dcterms:created>
  <dcterms:modified xsi:type="dcterms:W3CDTF">2007-10-17T17:22:28Z</dcterms:modified>
</cp:coreProperties>
</file>